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6"/>
  </p:notesMasterIdLst>
  <p:sldIdLst>
    <p:sldId id="256" r:id="rId2"/>
    <p:sldId id="284" r:id="rId3"/>
    <p:sldId id="285" r:id="rId4"/>
    <p:sldId id="286" r:id="rId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Georgia" panose="02040502050405020303" pitchFamily="18" charset="0"/>
      <p:regular r:id="rId11"/>
      <p:bold r:id="rId12"/>
      <p:italic r:id="rId13"/>
      <p:boldItalic r:id="rId14"/>
    </p:embeddedFont>
    <p:embeddedFont>
      <p:font typeface="Nunito Sans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88D3DE-BFCF-4EC1-9738-BBCC727838A4}">
  <a:tblStyle styleId="{7488D3DE-BFCF-4EC1-9738-BBCC72783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3688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680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8879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with intro text">
  <p:cSld name="TITLE_AND_BODY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Shape 4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99934" y="2387250"/>
            <a:ext cx="4472065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Artificial Intelligence und Deep Learning in Python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Artificial Intelligence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6" name="1">
            <a:hlinkClick r:id="" action="ppaction://media"/>
            <a:extLst>
              <a:ext uri="{FF2B5EF4-FFF2-40B4-BE49-F238E27FC236}">
                <a16:creationId xmlns:a16="http://schemas.microsoft.com/office/drawing/2014/main" id="{CE616181-7BE7-4C77-B2E4-13814F2DDB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77836" y="823639"/>
            <a:ext cx="6215506" cy="349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08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Artificial Intelligence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C2363077-C807-46CC-86F1-A3DA7C6DE3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56259" y="873315"/>
            <a:ext cx="6038880" cy="339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167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Artificial Intelligence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3">
            <a:hlinkClick r:id="" action="ppaction://media"/>
            <a:extLst>
              <a:ext uri="{FF2B5EF4-FFF2-40B4-BE49-F238E27FC236}">
                <a16:creationId xmlns:a16="http://schemas.microsoft.com/office/drawing/2014/main" id="{C21F61DE-CD8E-4CFC-AF26-BA6D9985A9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03683" y="900546"/>
            <a:ext cx="6253171" cy="351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8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Bildschirmpräsentation (16:9)</PresentationFormat>
  <Paragraphs>7</Paragraphs>
  <Slides>4</Slides>
  <Notes>4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Nunito Sans</vt:lpstr>
      <vt:lpstr>Calibri</vt:lpstr>
      <vt:lpstr>Georgia</vt:lpstr>
      <vt:lpstr>Arial</vt:lpstr>
      <vt:lpstr>Ulysses template</vt:lpstr>
      <vt:lpstr>Artificial Intelligence und Deep Learning in Python</vt:lpstr>
      <vt:lpstr>Artificial Intelligence</vt:lpstr>
      <vt:lpstr>Artificial Intelligence</vt:lpstr>
      <vt:lpstr>Artificial Intelligence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Tableau 10:  Visuelle und Intuitive Datenanalyse</dc:title>
  <cp:lastModifiedBy>Jan Schaffranek</cp:lastModifiedBy>
  <cp:revision>50</cp:revision>
  <dcterms:modified xsi:type="dcterms:W3CDTF">2018-09-13T12:30:44Z</dcterms:modified>
</cp:coreProperties>
</file>